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750" autoAdjust="0"/>
  </p:normalViewPr>
  <p:slideViewPr>
    <p:cSldViewPr>
      <p:cViewPr varScale="1">
        <p:scale>
          <a:sx n="83" d="100"/>
          <a:sy n="83" d="100"/>
        </p:scale>
        <p:origin x="-46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241-B420-459E-A114-384B7BD4C035}" type="datetimeFigureOut">
              <a:rPr lang="zh-CN" altLang="en-US" smtClean="0"/>
              <a:pPr/>
              <a:t>2010-11-13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E6521-328D-4B67-AF07-25A83EE7F1A0}" type="slidenum">
              <a:rPr lang="zh-CN" altLang="en-US" smtClean="0"/>
              <a:pPr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241-B420-459E-A114-384B7BD4C035}" type="datetimeFigureOut">
              <a:rPr lang="zh-CN" altLang="en-US" smtClean="0"/>
              <a:pPr/>
              <a:t>2010-11-13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E6521-328D-4B67-AF07-25A83EE7F1A0}" type="slidenum">
              <a:rPr lang="zh-CN" altLang="en-US" smtClean="0"/>
              <a:pPr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241-B420-459E-A114-384B7BD4C035}" type="datetimeFigureOut">
              <a:rPr lang="zh-CN" altLang="en-US" smtClean="0"/>
              <a:pPr/>
              <a:t>2010-11-13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E6521-328D-4B67-AF07-25A83EE7F1A0}" type="slidenum">
              <a:rPr lang="zh-CN" altLang="en-US" smtClean="0"/>
              <a:pPr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241-B420-459E-A114-384B7BD4C035}" type="datetimeFigureOut">
              <a:rPr lang="zh-CN" altLang="en-US" smtClean="0"/>
              <a:pPr/>
              <a:t>2010-11-13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E6521-328D-4B67-AF07-25A83EE7F1A0}" type="slidenum">
              <a:rPr lang="zh-CN" altLang="en-US" smtClean="0"/>
              <a:pPr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241-B420-459E-A114-384B7BD4C035}" type="datetimeFigureOut">
              <a:rPr lang="zh-CN" altLang="en-US" smtClean="0"/>
              <a:pPr/>
              <a:t>2010-11-13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E6521-328D-4B67-AF07-25A83EE7F1A0}" type="slidenum">
              <a:rPr lang="zh-CN" altLang="en-US" smtClean="0"/>
              <a:pPr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241-B420-459E-A114-384B7BD4C035}" type="datetimeFigureOut">
              <a:rPr lang="zh-CN" altLang="en-US" smtClean="0"/>
              <a:pPr/>
              <a:t>2010-11-13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E6521-328D-4B67-AF07-25A83EE7F1A0}" type="slidenum">
              <a:rPr lang="zh-CN" altLang="en-US" smtClean="0"/>
              <a:pPr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241-B420-459E-A114-384B7BD4C035}" type="datetimeFigureOut">
              <a:rPr lang="zh-CN" altLang="en-US" smtClean="0"/>
              <a:pPr/>
              <a:t>2010-11-13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E6521-328D-4B67-AF07-25A83EE7F1A0}" type="slidenum">
              <a:rPr lang="zh-CN" altLang="en-US" smtClean="0"/>
              <a:pPr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241-B420-459E-A114-384B7BD4C035}" type="datetimeFigureOut">
              <a:rPr lang="zh-CN" altLang="en-US" smtClean="0"/>
              <a:pPr/>
              <a:t>2010-11-13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E6521-328D-4B67-AF07-25A83EE7F1A0}" type="slidenum">
              <a:rPr lang="zh-CN" altLang="en-US" smtClean="0"/>
              <a:pPr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241-B420-459E-A114-384B7BD4C035}" type="datetimeFigureOut">
              <a:rPr lang="zh-CN" altLang="en-US" smtClean="0"/>
              <a:pPr/>
              <a:t>2010-11-13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E6521-328D-4B67-AF07-25A83EE7F1A0}" type="slidenum">
              <a:rPr lang="zh-CN" altLang="en-US" smtClean="0"/>
              <a:pPr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241-B420-459E-A114-384B7BD4C035}" type="datetimeFigureOut">
              <a:rPr lang="zh-CN" altLang="en-US" smtClean="0"/>
              <a:pPr/>
              <a:t>2010-11-13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E6521-328D-4B67-AF07-25A83EE7F1A0}" type="slidenum">
              <a:rPr lang="zh-CN" altLang="en-US" smtClean="0"/>
              <a:pPr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5241-B420-459E-A114-384B7BD4C035}" type="datetimeFigureOut">
              <a:rPr lang="zh-CN" altLang="en-US" smtClean="0"/>
              <a:pPr/>
              <a:t>2010-11-13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E6521-328D-4B67-AF07-25A83EE7F1A0}" type="slidenum">
              <a:rPr lang="zh-CN" altLang="en-US" smtClean="0"/>
              <a:pPr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75241-B420-459E-A114-384B7BD4C035}" type="datetimeFigureOut">
              <a:rPr lang="zh-CN" altLang="en-US" smtClean="0"/>
              <a:pPr/>
              <a:t>2010-11-13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E6521-328D-4B67-AF07-25A83EE7F1A0}" type="slidenum">
              <a:rPr lang="zh-CN" altLang="en-US" smtClean="0"/>
              <a:pPr/>
              <a:t>‹Nº›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7772400" cy="1470025"/>
          </a:xfrm>
        </p:spPr>
        <p:txBody>
          <a:bodyPr/>
          <a:lstStyle/>
          <a:p>
            <a:r>
              <a:rPr lang="ca-ES" altLang="zh-CN" dirty="0" smtClean="0"/>
              <a:t>Ou ferrat</a:t>
            </a:r>
            <a:endParaRPr lang="ca-ES" altLang="zh-CN" dirty="0"/>
          </a:p>
        </p:txBody>
      </p:sp>
      <p:sp>
        <p:nvSpPr>
          <p:cNvPr id="4" name="Connector 3"/>
          <p:cNvSpPr/>
          <p:nvPr/>
        </p:nvSpPr>
        <p:spPr>
          <a:xfrm rot="505511">
            <a:off x="6583755" y="2304763"/>
            <a:ext cx="1512168" cy="2016224"/>
          </a:xfrm>
          <a:prstGeom prst="flowChartConnector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chemeClr val="tx1"/>
              </a:solidFill>
            </a:endParaRPr>
          </a:p>
        </p:txBody>
      </p:sp>
      <p:sp>
        <p:nvSpPr>
          <p:cNvPr id="6" name="Cara somrient 5"/>
          <p:cNvSpPr/>
          <p:nvPr/>
        </p:nvSpPr>
        <p:spPr>
          <a:xfrm rot="1368063">
            <a:off x="959690" y="952050"/>
            <a:ext cx="2160240" cy="22322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1" name="Franja corbada cap avall 10"/>
          <p:cNvSpPr/>
          <p:nvPr/>
        </p:nvSpPr>
        <p:spPr>
          <a:xfrm>
            <a:off x="2555776" y="3356992"/>
            <a:ext cx="3672408" cy="1656184"/>
          </a:xfrm>
          <a:prstGeom prst="ellipseRibb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4400" b="1" dirty="0" err="1" smtClean="0">
                <a:solidFill>
                  <a:schemeClr val="tx1"/>
                </a:solidFill>
              </a:rPr>
              <a:t>Ye</a:t>
            </a:r>
            <a:r>
              <a:rPr lang="ca-ES" sz="4400" b="1" dirty="0" smtClean="0">
                <a:solidFill>
                  <a:schemeClr val="tx1"/>
                </a:solidFill>
              </a:rPr>
              <a:t> Xin</a:t>
            </a:r>
            <a:endParaRPr lang="ca-ES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altLang="zh-CN" dirty="0"/>
              <a:t>Ingredients: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altLang="zh-CN" dirty="0" smtClean="0"/>
              <a:t>Ou.</a:t>
            </a:r>
          </a:p>
          <a:p>
            <a:endParaRPr lang="es-ES" altLang="zh-CN" dirty="0"/>
          </a:p>
          <a:p>
            <a:endParaRPr lang="es-ES" altLang="zh-CN" dirty="0" smtClean="0"/>
          </a:p>
          <a:p>
            <a:pPr>
              <a:buNone/>
            </a:pPr>
            <a:endParaRPr lang="zh-CN" altLang="zh-CN" dirty="0"/>
          </a:p>
          <a:p>
            <a:r>
              <a:rPr lang="es-ES" altLang="zh-CN" dirty="0" smtClean="0"/>
              <a:t>Oli.</a:t>
            </a:r>
          </a:p>
          <a:p>
            <a:endParaRPr lang="zh-CN" altLang="zh-CN" dirty="0"/>
          </a:p>
          <a:p>
            <a:endParaRPr lang="zh-CN" altLang="en-US" dirty="0"/>
          </a:p>
        </p:txBody>
      </p:sp>
      <p:pic>
        <p:nvPicPr>
          <p:cNvPr id="4" name="图片 3" descr="DSC091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700808"/>
            <a:ext cx="2520280" cy="1890210"/>
          </a:xfrm>
          <a:prstGeom prst="rect">
            <a:avLst/>
          </a:prstGeom>
        </p:spPr>
      </p:pic>
      <p:pic>
        <p:nvPicPr>
          <p:cNvPr id="5" name="图片 4" descr="DSC091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3107837" y="4389107"/>
            <a:ext cx="1920213" cy="1440160"/>
          </a:xfrm>
          <a:prstGeom prst="rect">
            <a:avLst/>
          </a:prstGeom>
        </p:spPr>
      </p:pic>
    </p:spTree>
  </p:cSld>
  <p:clrMapOvr>
    <a:masterClrMapping/>
  </p:clrMapOvr>
  <p:transition spd="med">
    <p:dissolve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altLang="zh-CN" dirty="0"/>
              <a:t>Material: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altLang="zh-CN" dirty="0" smtClean="0"/>
              <a:t>Paella.</a:t>
            </a:r>
          </a:p>
          <a:p>
            <a:endParaRPr lang="es-ES" altLang="zh-CN" dirty="0"/>
          </a:p>
          <a:p>
            <a:endParaRPr lang="es-ES" altLang="zh-CN" dirty="0" smtClean="0"/>
          </a:p>
          <a:p>
            <a:endParaRPr lang="zh-CN" altLang="zh-CN" dirty="0"/>
          </a:p>
          <a:p>
            <a:r>
              <a:rPr lang="es-ES" altLang="zh-CN" dirty="0" smtClean="0"/>
              <a:t>Pala </a:t>
            </a:r>
            <a:r>
              <a:rPr lang="es-ES" altLang="zh-CN" dirty="0"/>
              <a:t>de fregits</a:t>
            </a:r>
            <a:r>
              <a:rPr lang="es-ES" altLang="zh-CN" dirty="0" smtClean="0"/>
              <a:t>.</a:t>
            </a:r>
            <a:endParaRPr lang="zh-CN" altLang="zh-CN" dirty="0"/>
          </a:p>
        </p:txBody>
      </p:sp>
      <p:pic>
        <p:nvPicPr>
          <p:cNvPr id="4" name="图片 3" descr="DSC091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1556792"/>
            <a:ext cx="2939819" cy="2204864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altLang="zh-CN" dirty="0"/>
              <a:t>Preparació: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altLang="zh-CN" dirty="0"/>
              <a:t>Primer tením que posar la paella en el foc per calentar la paella. </a:t>
            </a:r>
            <a:endParaRPr lang="zh-CN" altLang="zh-CN" dirty="0"/>
          </a:p>
          <a:p>
            <a:endParaRPr lang="zh-CN" altLang="en-US" dirty="0"/>
          </a:p>
        </p:txBody>
      </p:sp>
      <p:pic>
        <p:nvPicPr>
          <p:cNvPr id="4" name="图片 3" descr="DSC091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2780928"/>
            <a:ext cx="4788024" cy="3591018"/>
          </a:xfrm>
          <a:prstGeom prst="rect">
            <a:avLst/>
          </a:prstGeom>
        </p:spPr>
      </p:pic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altLang="zh-CN" dirty="0"/>
              <a:t>Quan la paella esta </a:t>
            </a:r>
            <a:r>
              <a:rPr lang="es-ES" altLang="zh-CN" dirty="0" err="1" smtClean="0"/>
              <a:t>calenta</a:t>
            </a:r>
            <a:r>
              <a:rPr lang="es-ES" altLang="zh-CN" dirty="0"/>
              <a:t>, volquem una mica </a:t>
            </a:r>
            <a:r>
              <a:rPr lang="es-ES" altLang="zh-CN" dirty="0" smtClean="0"/>
              <a:t>d’oli.</a:t>
            </a:r>
            <a:endParaRPr lang="zh-CN" altLang="en-US" dirty="0"/>
          </a:p>
        </p:txBody>
      </p:sp>
      <p:pic>
        <p:nvPicPr>
          <p:cNvPr id="4" name="图片 3" descr="DSC091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2564904"/>
            <a:ext cx="4668011" cy="3501008"/>
          </a:xfrm>
          <a:prstGeom prst="rect">
            <a:avLst/>
          </a:prstGeom>
        </p:spPr>
      </p:pic>
    </p:spTree>
  </p:cSld>
  <p:clrMapOvr>
    <a:masterClrMapping/>
  </p:clrMapOvr>
  <p:transition>
    <p:wedg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altLang="zh-CN" dirty="0" smtClean="0"/>
              <a:t>Un cop l’oli calentada, fiquem </a:t>
            </a:r>
            <a:r>
              <a:rPr lang="es-ES" altLang="zh-CN" dirty="0"/>
              <a:t>el ou sense </a:t>
            </a:r>
            <a:r>
              <a:rPr lang="es-ES" altLang="zh-CN" dirty="0" smtClean="0"/>
              <a:t>crosca</a:t>
            </a:r>
            <a:r>
              <a:rPr lang="es-ES" altLang="zh-CN" dirty="0"/>
              <a:t>. </a:t>
            </a:r>
            <a:endParaRPr lang="zh-CN" altLang="en-US" dirty="0"/>
          </a:p>
        </p:txBody>
      </p:sp>
      <p:pic>
        <p:nvPicPr>
          <p:cNvPr id="4" name="图片 3" descr="DSC091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2564904"/>
            <a:ext cx="4572000" cy="3429000"/>
          </a:xfrm>
          <a:prstGeom prst="rect">
            <a:avLst/>
          </a:prstGeom>
        </p:spPr>
      </p:pic>
    </p:spTree>
  </p:cSld>
  <p:clrMapOvr>
    <a:masterClrMapping/>
  </p:clrMapOvr>
  <p:transition>
    <p:randomBar dir="vert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r>
              <a:rPr lang="es-ES" altLang="zh-CN" dirty="0"/>
              <a:t>Després s’ha de donar la volta al ou.</a:t>
            </a:r>
            <a:endParaRPr lang="zh-CN" altLang="en-US" dirty="0"/>
          </a:p>
        </p:txBody>
      </p:sp>
      <p:pic>
        <p:nvPicPr>
          <p:cNvPr id="4" name="图片 3" descr="DSC091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2420888"/>
            <a:ext cx="4704523" cy="3528392"/>
          </a:xfrm>
          <a:prstGeom prst="rect">
            <a:avLst/>
          </a:prstGeom>
        </p:spPr>
      </p:pic>
    </p:spTree>
  </p:cSld>
  <p:clrMapOvr>
    <a:masterClrMapping/>
  </p:clrMapOvr>
  <p:transition>
    <p:checker dir="vert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altLang="zh-CN" dirty="0"/>
              <a:t>Posem el ou en el plat, i ja esta preparat! MMM.......que bó!</a:t>
            </a:r>
            <a:endParaRPr lang="zh-CN" altLang="en-US" dirty="0"/>
          </a:p>
        </p:txBody>
      </p:sp>
      <p:pic>
        <p:nvPicPr>
          <p:cNvPr id="4" name="图片 3" descr="DSC091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3" y="2636912"/>
            <a:ext cx="3840426" cy="2880320"/>
          </a:xfrm>
          <a:prstGeom prst="rect">
            <a:avLst/>
          </a:prstGeom>
        </p:spPr>
      </p:pic>
      <p:pic>
        <p:nvPicPr>
          <p:cNvPr id="5" name="图片 4" descr="DSC091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2636912"/>
            <a:ext cx="3744416" cy="2880320"/>
          </a:xfrm>
          <a:prstGeom prst="rect">
            <a:avLst/>
          </a:prstGeom>
        </p:spPr>
      </p:pic>
      <p:sp>
        <p:nvSpPr>
          <p:cNvPr id="6" name="Cor 5"/>
          <p:cNvSpPr/>
          <p:nvPr/>
        </p:nvSpPr>
        <p:spPr>
          <a:xfrm rot="1931536">
            <a:off x="8102560" y="2239596"/>
            <a:ext cx="899592" cy="792088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7" name="Cor 6"/>
          <p:cNvSpPr/>
          <p:nvPr/>
        </p:nvSpPr>
        <p:spPr>
          <a:xfrm rot="17882579">
            <a:off x="4125009" y="5438827"/>
            <a:ext cx="864096" cy="64807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8" name="Estel de 4 puntes 7"/>
          <p:cNvSpPr/>
          <p:nvPr/>
        </p:nvSpPr>
        <p:spPr>
          <a:xfrm>
            <a:off x="755576" y="2348880"/>
            <a:ext cx="971600" cy="1152128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Estel de 4 puntes 8"/>
          <p:cNvSpPr/>
          <p:nvPr/>
        </p:nvSpPr>
        <p:spPr>
          <a:xfrm>
            <a:off x="3203848" y="4365104"/>
            <a:ext cx="720080" cy="1152128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  <p:transition>
    <p:fade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82</Words>
  <Application>Microsoft Office PowerPoint</Application>
  <PresentationFormat>Presentación en pantalla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Office 主题</vt:lpstr>
      <vt:lpstr>Ou ferrat</vt:lpstr>
      <vt:lpstr>Ingredients: </vt:lpstr>
      <vt:lpstr>Material: </vt:lpstr>
      <vt:lpstr>Preparació: 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 fregit</dc:title>
  <dc:creator>think</dc:creator>
  <cp:lastModifiedBy>WinuE</cp:lastModifiedBy>
  <cp:revision>9</cp:revision>
  <dcterms:created xsi:type="dcterms:W3CDTF">2010-11-10T18:50:43Z</dcterms:created>
  <dcterms:modified xsi:type="dcterms:W3CDTF">2010-11-13T09:47:00Z</dcterms:modified>
</cp:coreProperties>
</file>